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o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ítulo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9" name="Subtítulo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PT" smtClean="0"/>
              <a:t>Faça clique para editar o estilo</a:t>
            </a:r>
            <a:endParaRPr kumimoji="0" lang="en-US"/>
          </a:p>
        </p:txBody>
      </p:sp>
      <p:sp>
        <p:nvSpPr>
          <p:cNvPr id="28" name="Marcador de Posição da Data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7487084-FEE1-4F3E-BB1C-ECD06E52D0B5}" type="datetimeFigureOut">
              <a:rPr lang="pt-PT" smtClean="0"/>
              <a:pPr/>
              <a:t>25-11-2013</a:t>
            </a:fld>
            <a:endParaRPr lang="pt-PT"/>
          </a:p>
        </p:txBody>
      </p:sp>
      <p:sp>
        <p:nvSpPr>
          <p:cNvPr id="17" name="Marcador de Posição do Rodapé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pt-PT"/>
          </a:p>
        </p:txBody>
      </p:sp>
      <p:sp>
        <p:nvSpPr>
          <p:cNvPr id="10" name="Rectângulo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ângulo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ângulo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ângulo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Conexão recta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Conexão recta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xão rect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xão recta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Conexão recta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ângulo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Marcador de Posição do Número do Diapositivo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8224D962-A37E-4968-9C34-F9EDAC54AB7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87084-FEE1-4F3E-BB1C-ECD06E52D0B5}" type="datetimeFigureOut">
              <a:rPr lang="pt-PT" smtClean="0"/>
              <a:pPr/>
              <a:t>25-11-2013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D962-A37E-4968-9C34-F9EDAC54AB7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e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e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87084-FEE1-4F3E-BB1C-ECD06E52D0B5}" type="datetimeFigureOut">
              <a:rPr lang="pt-PT" smtClean="0"/>
              <a:pPr/>
              <a:t>25-11-2013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D962-A37E-4968-9C34-F9EDAC54AB7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objec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8" name="Marcador de Posição de Conteúdo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7487084-FEE1-4F3E-BB1C-ECD06E52D0B5}" type="datetimeFigureOut">
              <a:rPr lang="pt-PT" smtClean="0"/>
              <a:pPr/>
              <a:t>25-11-2013</a:t>
            </a:fld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224D962-A37E-4968-9C34-F9EDAC54AB7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0" name="Marcador de Posição do Rodapé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cção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4" name="Marcador de Posição da Data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7487084-FEE1-4F3E-BB1C-ECD06E52D0B5}" type="datetimeFigureOut">
              <a:rPr lang="pt-PT" smtClean="0"/>
              <a:pPr/>
              <a:t>25-11-2013</a:t>
            </a:fld>
            <a:endParaRPr lang="pt-PT"/>
          </a:p>
        </p:txBody>
      </p:sp>
      <p:sp>
        <p:nvSpPr>
          <p:cNvPr id="5" name="Marcador de Posição do Rodapé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pt-PT"/>
          </a:p>
        </p:txBody>
      </p:sp>
      <p:sp>
        <p:nvSpPr>
          <p:cNvPr id="9" name="Rectângulo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ângulo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ângulo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ângulo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xão recta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Conexão recta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Conexão recta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Conexão recta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Conexão recta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ângulo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Conexão recta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Marcador de Posição do Número do Diapositivo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8224D962-A37E-4968-9C34-F9EDAC54AB7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údo Dup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5" name="Marcador de Posição d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87084-FEE1-4F3E-BB1C-ECD06E52D0B5}" type="datetimeFigureOut">
              <a:rPr lang="pt-PT" smtClean="0"/>
              <a:pPr/>
              <a:t>25-11-2013</a:t>
            </a:fld>
            <a:endParaRPr lang="pt-PT"/>
          </a:p>
        </p:txBody>
      </p:sp>
      <p:sp>
        <p:nvSpPr>
          <p:cNvPr id="6" name="Marcador de Posição do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D962-A37E-4968-9C34-F9EDAC54AB7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9" name="Marcador de Posição de Conteúdo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7" name="Marcador de Posição d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87084-FEE1-4F3E-BB1C-ECD06E52D0B5}" type="datetimeFigureOut">
              <a:rPr lang="pt-PT" smtClean="0"/>
              <a:pPr/>
              <a:t>25-11-2013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Marcador de Posição do Número do Diapositivo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D962-A37E-4968-9C34-F9EDAC54AB7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11" name="Marcador de Posição de Conteúdo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3" name="Marcador de Posição de Conteúdo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12" name="Marcador de Posição do Texto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4" name="Marcador de Posição do Texto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6" name="Marcador de Posição da Data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7487084-FEE1-4F3E-BB1C-ECD06E52D0B5}" type="datetimeFigureOut">
              <a:rPr lang="pt-PT" smtClean="0"/>
              <a:pPr/>
              <a:t>25-11-2013</a:t>
            </a:fld>
            <a:endParaRPr lang="pt-PT"/>
          </a:p>
        </p:txBody>
      </p:sp>
      <p:sp>
        <p:nvSpPr>
          <p:cNvPr id="7" name="Marcador de Posição do Número do Diapositivo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224D962-A37E-4968-9C34-F9EDAC54AB7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8" name="Marcador de Posição do Rodapé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Posição d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487084-FEE1-4F3E-BB1C-ECD06E52D0B5}" type="datetimeFigureOut">
              <a:rPr lang="pt-PT" smtClean="0"/>
              <a:pPr/>
              <a:t>25-11-2013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Marcador de Posição do Número do Diapositivo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24D962-A37E-4968-9C34-F9EDAC54AB7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exão recta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o Texto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8" name="Conexão recta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ângulo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Conexão recta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Marcador de Posição de Conteúdo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pt-PT" smtClean="0"/>
              <a:t>Clique para editar os estilos</a:t>
            </a:r>
          </a:p>
          <a:p>
            <a:pPr lvl="1" eaLnBrk="1" latinLnBrk="0" hangingPunct="1"/>
            <a:r>
              <a:rPr lang="pt-PT" smtClean="0"/>
              <a:t>Segundo nível</a:t>
            </a:r>
          </a:p>
          <a:p>
            <a:pPr lvl="2" eaLnBrk="1" latinLnBrk="0" hangingPunct="1"/>
            <a:r>
              <a:rPr lang="pt-PT" smtClean="0"/>
              <a:t>Terceiro nível</a:t>
            </a:r>
          </a:p>
          <a:p>
            <a:pPr lvl="3" eaLnBrk="1" latinLnBrk="0" hangingPunct="1"/>
            <a:r>
              <a:rPr lang="pt-PT" smtClean="0"/>
              <a:t>Quarto nível</a:t>
            </a:r>
          </a:p>
          <a:p>
            <a:pPr lvl="4" eaLnBrk="1" latinLnBrk="0" hangingPunct="1"/>
            <a:r>
              <a:rPr lang="pt-PT" smtClean="0"/>
              <a:t>Quinto nível</a:t>
            </a:r>
            <a:endParaRPr kumimoji="0" lang="en-US"/>
          </a:p>
        </p:txBody>
      </p:sp>
      <p:sp>
        <p:nvSpPr>
          <p:cNvPr id="21" name="Marcador de Posição da Data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7487084-FEE1-4F3E-BB1C-ECD06E52D0B5}" type="datetimeFigureOut">
              <a:rPr lang="pt-PT" smtClean="0"/>
              <a:pPr/>
              <a:t>25-11-2013</a:t>
            </a:fld>
            <a:endParaRPr lang="pt-PT"/>
          </a:p>
        </p:txBody>
      </p:sp>
      <p:sp>
        <p:nvSpPr>
          <p:cNvPr id="22" name="Marcador de Posição do Número do Diapositivo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8224D962-A37E-4968-9C34-F9EDAC54AB7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23" name="Marcador de Posição do Rodapé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pt-PT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3" name="Marcador de Posição da Imagem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pt-PT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Marcador de Posição do Texto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pt-PT" smtClean="0"/>
              <a:t>Clique para editar os estilos</a:t>
            </a:r>
          </a:p>
        </p:txBody>
      </p:sp>
      <p:sp>
        <p:nvSpPr>
          <p:cNvPr id="10" name="Conexão recta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ângulo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Conexão recta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Conexão recta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Conexão recta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Marcador de Posição da Data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7487084-FEE1-4F3E-BB1C-ECD06E52D0B5}" type="datetimeFigureOut">
              <a:rPr lang="pt-PT" smtClean="0"/>
              <a:pPr/>
              <a:t>25-11-2013</a:t>
            </a:fld>
            <a:endParaRPr lang="pt-PT"/>
          </a:p>
        </p:txBody>
      </p:sp>
      <p:sp>
        <p:nvSpPr>
          <p:cNvPr id="18" name="Marcador de Posição do Número do Diapositivo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8224D962-A37E-4968-9C34-F9EDAC54AB71}" type="slidenum">
              <a:rPr lang="pt-PT" smtClean="0"/>
              <a:pPr/>
              <a:t>‹nº›</a:t>
            </a:fld>
            <a:endParaRPr lang="pt-PT"/>
          </a:p>
        </p:txBody>
      </p:sp>
      <p:sp>
        <p:nvSpPr>
          <p:cNvPr id="21" name="Marcador de Posição do Rodapé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exão recta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Marcador de Posição do Título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pt-PT" smtClean="0"/>
              <a:t>Clique para editar o estilo</a:t>
            </a:r>
            <a:endParaRPr kumimoji="0" lang="en-US"/>
          </a:p>
        </p:txBody>
      </p:sp>
      <p:sp>
        <p:nvSpPr>
          <p:cNvPr id="13" name="Marcador de Posição do Texto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PT" smtClean="0"/>
              <a:t>Clique para editar os estilos</a:t>
            </a:r>
          </a:p>
          <a:p>
            <a:pPr lvl="1" eaLnBrk="1" latinLnBrk="0" hangingPunct="1"/>
            <a:r>
              <a:rPr kumimoji="0" lang="pt-PT" smtClean="0"/>
              <a:t>Segundo nível</a:t>
            </a:r>
          </a:p>
          <a:p>
            <a:pPr lvl="2" eaLnBrk="1" latinLnBrk="0" hangingPunct="1"/>
            <a:r>
              <a:rPr kumimoji="0" lang="pt-PT" smtClean="0"/>
              <a:t>Terceiro nível</a:t>
            </a:r>
          </a:p>
          <a:p>
            <a:pPr lvl="3" eaLnBrk="1" latinLnBrk="0" hangingPunct="1"/>
            <a:r>
              <a:rPr kumimoji="0" lang="pt-PT" smtClean="0"/>
              <a:t>Quarto nível</a:t>
            </a:r>
          </a:p>
          <a:p>
            <a:pPr lvl="4" eaLnBrk="1" latinLnBrk="0" hangingPunct="1"/>
            <a:r>
              <a:rPr kumimoji="0" lang="pt-PT" smtClean="0"/>
              <a:t>Quinto nível</a:t>
            </a:r>
            <a:endParaRPr kumimoji="0" lang="en-US"/>
          </a:p>
        </p:txBody>
      </p:sp>
      <p:sp>
        <p:nvSpPr>
          <p:cNvPr id="14" name="Marcador de Posição da Data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7487084-FEE1-4F3E-BB1C-ECD06E52D0B5}" type="datetimeFigureOut">
              <a:rPr lang="pt-PT" smtClean="0"/>
              <a:pPr/>
              <a:t>25-11-2013</a:t>
            </a:fld>
            <a:endParaRPr lang="pt-PT"/>
          </a:p>
        </p:txBody>
      </p:sp>
      <p:sp>
        <p:nvSpPr>
          <p:cNvPr id="3" name="Marcador de Posição do Rodapé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pt-PT"/>
          </a:p>
        </p:txBody>
      </p:sp>
      <p:sp>
        <p:nvSpPr>
          <p:cNvPr id="7" name="Conexão recta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Conexão recta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ângulo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Conexão recta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Marcador de Posição do Número do Diapositivo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8224D962-A37E-4968-9C34-F9EDAC54AB7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tmn\Desktop\projecto%20de%20iemec\Meu%20Filme2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2411760" y="476672"/>
            <a:ext cx="6172200" cy="1512168"/>
          </a:xfrm>
        </p:spPr>
        <p:txBody>
          <a:bodyPr/>
          <a:lstStyle/>
          <a:p>
            <a:r>
              <a:rPr lang="pt-PT" sz="4000" dirty="0" smtClean="0"/>
              <a:t>Solar </a:t>
            </a:r>
            <a:r>
              <a:rPr lang="pt-PT" sz="4000" dirty="0" err="1" smtClean="0"/>
              <a:t>oven</a:t>
            </a:r>
            <a:r>
              <a:rPr lang="pt-PT" dirty="0" smtClean="0"/>
              <a:t>	</a:t>
            </a:r>
            <a:endParaRPr lang="pt-PT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2411760" y="2060848"/>
            <a:ext cx="6172200" cy="1371600"/>
          </a:xfrm>
        </p:spPr>
        <p:txBody>
          <a:bodyPr>
            <a:normAutofit/>
          </a:bodyPr>
          <a:lstStyle/>
          <a:p>
            <a:r>
              <a:rPr lang="pt-PT" dirty="0" err="1" smtClean="0">
                <a:solidFill>
                  <a:schemeClr val="accent2">
                    <a:lumMod val="50000"/>
                  </a:schemeClr>
                </a:solidFill>
              </a:rPr>
              <a:t>ECO-Cook</a:t>
            </a:r>
            <a:r>
              <a:rPr lang="pt-PT" dirty="0" smtClean="0">
                <a:solidFill>
                  <a:schemeClr val="accent2">
                    <a:lumMod val="50000"/>
                  </a:schemeClr>
                </a:solidFill>
              </a:rPr>
              <a:t> in Mouraria</a:t>
            </a:r>
            <a:endParaRPr lang="pt-PT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Subtítulo 2"/>
          <p:cNvSpPr txBox="1">
            <a:spLocks/>
          </p:cNvSpPr>
          <p:nvPr/>
        </p:nvSpPr>
        <p:spPr>
          <a:xfrm>
            <a:off x="2483768" y="5445224"/>
            <a:ext cx="6400800" cy="12039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Diogo Lucas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r>
              <a:rPr kumimoji="0" lang="pt-PT" sz="1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João Ornelas</a:t>
            </a:r>
            <a:endParaRPr kumimoji="0" lang="pt-PT" sz="1800" b="1" i="0" u="none" strike="noStrike" kern="1200" cap="none" spc="0" normalizeH="0" baseline="0" noProof="0" dirty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… E aparecemos nos jornais</a:t>
            </a:r>
            <a:endParaRPr lang="pt-PT" dirty="0"/>
          </a:p>
        </p:txBody>
      </p:sp>
      <p:pic>
        <p:nvPicPr>
          <p:cNvPr id="4097" name="Picture 1" descr="C:\Users\Florival Lucas\Downloads\newspaper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628800"/>
            <a:ext cx="4203360" cy="48736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Porquê este projeto?	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PT" dirty="0" smtClean="0"/>
              <a:t>Crise financeira </a:t>
            </a:r>
          </a:p>
          <a:p>
            <a:endParaRPr lang="pt-PT" dirty="0" smtClean="0"/>
          </a:p>
          <a:p>
            <a:r>
              <a:rPr lang="pt-PT" dirty="0" smtClean="0"/>
              <a:t>Ambiente</a:t>
            </a:r>
          </a:p>
          <a:p>
            <a:pPr>
              <a:buNone/>
            </a:pPr>
            <a:endParaRPr lang="pt-PT" dirty="0" smtClean="0"/>
          </a:p>
          <a:p>
            <a:r>
              <a:rPr lang="pt-PT" dirty="0" smtClean="0"/>
              <a:t>Atrair mais turistas à mouraria</a:t>
            </a:r>
          </a:p>
          <a:p>
            <a:endParaRPr lang="pt-PT" dirty="0" smtClean="0"/>
          </a:p>
          <a:p>
            <a:endParaRPr lang="pt-PT" dirty="0" smtClean="0"/>
          </a:p>
          <a:p>
            <a:endParaRPr lang="pt-PT" dirty="0" smtClean="0"/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dirty="0" smtClean="0"/>
              <a:t>Qual a solução para estes problemas?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PT" dirty="0" smtClean="0"/>
              <a:t>Redução de Despesas</a:t>
            </a:r>
          </a:p>
          <a:p>
            <a:endParaRPr lang="pt-PT" dirty="0" smtClean="0"/>
          </a:p>
          <a:p>
            <a:r>
              <a:rPr lang="pt-PT" dirty="0" smtClean="0"/>
              <a:t>Energia Renovável</a:t>
            </a:r>
          </a:p>
          <a:p>
            <a:endParaRPr lang="pt-PT" dirty="0" smtClean="0"/>
          </a:p>
          <a:p>
            <a:r>
              <a:rPr lang="pt-PT" dirty="0" smtClean="0"/>
              <a:t>Pastéis de Nata</a:t>
            </a:r>
          </a:p>
          <a:p>
            <a:endParaRPr lang="pt-PT" dirty="0" smtClean="0"/>
          </a:p>
          <a:p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Onde implementar?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>
          <a:xfrm>
            <a:off x="4572000" y="1600200"/>
            <a:ext cx="3352800" cy="2188840"/>
          </a:xfrm>
        </p:spPr>
        <p:txBody>
          <a:bodyPr/>
          <a:lstStyle/>
          <a:p>
            <a:r>
              <a:rPr lang="pt-PT" dirty="0" smtClean="0"/>
              <a:t>Café Miradouro da Graça</a:t>
            </a:r>
            <a:endParaRPr lang="pt-PT" dirty="0"/>
          </a:p>
        </p:txBody>
      </p:sp>
      <p:pic>
        <p:nvPicPr>
          <p:cNvPr id="4" name="Imagem 3" descr="C:\Users\tmn\Desktop\Sem Título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556792"/>
            <a:ext cx="3672408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 descr="C:\Users\Florival Lucas\Desktop\Nova pasta\DSC056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4005064"/>
            <a:ext cx="3635896" cy="2490550"/>
          </a:xfrm>
          <a:prstGeom prst="rect">
            <a:avLst/>
          </a:prstGeom>
          <a:noFill/>
        </p:spPr>
      </p:pic>
      <p:sp>
        <p:nvSpPr>
          <p:cNvPr id="7" name="Marcador de Posição de Conteúdo 2"/>
          <p:cNvSpPr txBox="1">
            <a:spLocks/>
          </p:cNvSpPr>
          <p:nvPr/>
        </p:nvSpPr>
        <p:spPr>
          <a:xfrm>
            <a:off x="611560" y="4221088"/>
            <a:ext cx="3352800" cy="218884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Char char=""/>
              <a:tabLst/>
              <a:defRPr/>
            </a:pPr>
            <a:r>
              <a:rPr kumimoji="0" lang="pt-PT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Futuros Cafés</a:t>
            </a:r>
            <a:endParaRPr kumimoji="0" lang="pt-PT" sz="2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Engenharia </a:t>
            </a:r>
            <a:r>
              <a:rPr lang="pt-PT" smtClean="0"/>
              <a:t>do forno</a:t>
            </a:r>
            <a:endParaRPr lang="pt-PT" dirty="0"/>
          </a:p>
        </p:txBody>
      </p:sp>
      <p:sp>
        <p:nvSpPr>
          <p:cNvPr id="3" name="Marcador de Posição de Conteúdo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r>
              <a:rPr lang="pt-PT" dirty="0" smtClean="0"/>
              <a:t>Reflexão e absorção da radiação solar</a:t>
            </a:r>
          </a:p>
          <a:p>
            <a:endParaRPr lang="pt-PT" dirty="0" smtClean="0"/>
          </a:p>
          <a:p>
            <a:r>
              <a:rPr lang="pt-PT" dirty="0" smtClean="0"/>
              <a:t>Condução de calor e isolamento</a:t>
            </a:r>
            <a:endParaRPr lang="pt-PT" dirty="0"/>
          </a:p>
        </p:txBody>
      </p:sp>
      <p:pic>
        <p:nvPicPr>
          <p:cNvPr id="4" name="Imagem 3" descr="C:\Users\tmn\Desktop\forno0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3429000"/>
            <a:ext cx="288032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err="1" smtClean="0"/>
              <a:t>Solidworks</a:t>
            </a:r>
            <a:endParaRPr lang="pt-PT" dirty="0"/>
          </a:p>
        </p:txBody>
      </p:sp>
      <p:pic>
        <p:nvPicPr>
          <p:cNvPr id="3075" name="Picture 3" descr="C:\Users\Florival Lucas\Desktop\FS-S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844824"/>
            <a:ext cx="2880320" cy="2880320"/>
          </a:xfrm>
          <a:prstGeom prst="rect">
            <a:avLst/>
          </a:prstGeom>
          <a:noFill/>
        </p:spPr>
      </p:pic>
      <p:pic>
        <p:nvPicPr>
          <p:cNvPr id="3078" name="Picture 6" descr="C:\Users\Florival Lucas\Desktop\FS-SW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3212976"/>
            <a:ext cx="2880321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Protótipo</a:t>
            </a:r>
            <a:endParaRPr lang="pt-PT" dirty="0"/>
          </a:p>
        </p:txBody>
      </p:sp>
      <p:pic>
        <p:nvPicPr>
          <p:cNvPr id="5" name="Imagem 4" descr="https://fbcdn-sphotos-h-a.akamaihd.net/hphotos-ak-prn2/v/1470708_557820884312265_425475771_n.jpg?oh=ac382608cf57ee0fb217558f4b1bc30e&amp;oe=5293FB2B&amp;__gda__=1385459911_b47e2cf65dbabd4093a2c1a01491deb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88024" y="2780928"/>
            <a:ext cx="2952328" cy="3096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C:\Users\Florival Lucas\Desktop\F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1844824"/>
            <a:ext cx="2952328" cy="30963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Fomos mais longe…</a:t>
            </a:r>
            <a:endParaRPr lang="pt-PT" dirty="0"/>
          </a:p>
        </p:txBody>
      </p:sp>
      <p:pic>
        <p:nvPicPr>
          <p:cNvPr id="4" name="Imagem 3" descr="G:\DCIM\Camera\20131124_131911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700808"/>
            <a:ext cx="21602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Imagem 4" descr="G:\DCIM\Camera\20131124_1404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00808"/>
            <a:ext cx="2160240" cy="2136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Imagem 5" descr="G:\DCIM\Camera\20131124_141224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72000" y="4365104"/>
            <a:ext cx="2160240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Imagem 6" descr="G:\DCIM\Camera\20131124_134908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4365104"/>
            <a:ext cx="2160240" cy="2174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PT" dirty="0" smtClean="0"/>
              <a:t>Opinião da população da mouraria</a:t>
            </a:r>
            <a:endParaRPr lang="pt-PT" dirty="0"/>
          </a:p>
        </p:txBody>
      </p:sp>
      <p:pic>
        <p:nvPicPr>
          <p:cNvPr id="4" name="Meu Filme2.wmv">
            <a:hlinkClick r:id="" action="ppaction://media"/>
          </p:cNvPr>
          <p:cNvPicPr>
            <a:picLocks noGrp="1" noRot="1" noChangeAspect="1"/>
          </p:cNvPicPr>
          <p:nvPr>
            <p:ph sz="quarter"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772816"/>
            <a:ext cx="8496944" cy="45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nte">
  <a:themeElements>
    <a:clrScheme name="Personalizado 8">
      <a:dk1>
        <a:sysClr val="windowText" lastClr="000000"/>
      </a:dk1>
      <a:lt1>
        <a:sysClr val="window" lastClr="FFFFFF"/>
      </a:lt1>
      <a:dk2>
        <a:srgbClr val="7CCA62"/>
      </a:dk2>
      <a:lt2>
        <a:srgbClr val="DBF5F9"/>
      </a:lt2>
      <a:accent1>
        <a:srgbClr val="387025"/>
      </a:accent1>
      <a:accent2>
        <a:srgbClr val="00B050"/>
      </a:accent2>
      <a:accent3>
        <a:srgbClr val="B0DFA0"/>
      </a:accent3>
      <a:accent4>
        <a:srgbClr val="92D050"/>
      </a:accent4>
      <a:accent5>
        <a:srgbClr val="7CCA62"/>
      </a:accent5>
      <a:accent6>
        <a:srgbClr val="E2D700"/>
      </a:accent6>
      <a:hlink>
        <a:srgbClr val="E2D700"/>
      </a:hlink>
      <a:folHlink>
        <a:srgbClr val="3ECCB4"/>
      </a:folHlink>
    </a:clrScheme>
    <a:fontScheme name="Mirante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irant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</TotalTime>
  <Words>75</Words>
  <Application>Microsoft Office PowerPoint</Application>
  <PresentationFormat>Apresentação no Ecrã (4:3)</PresentationFormat>
  <Paragraphs>30</Paragraphs>
  <Slides>10</Slides>
  <Notes>0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dos diapositivos</vt:lpstr>
      </vt:variant>
      <vt:variant>
        <vt:i4>10</vt:i4>
      </vt:variant>
    </vt:vector>
  </HeadingPairs>
  <TitlesOfParts>
    <vt:vector size="11" baseType="lpstr">
      <vt:lpstr>Mirante</vt:lpstr>
      <vt:lpstr>Solar oven </vt:lpstr>
      <vt:lpstr>Porquê este projeto? </vt:lpstr>
      <vt:lpstr>Qual a solução para estes problemas?</vt:lpstr>
      <vt:lpstr>Onde implementar?</vt:lpstr>
      <vt:lpstr>Engenharia do forno</vt:lpstr>
      <vt:lpstr>Solidworks</vt:lpstr>
      <vt:lpstr>Protótipo</vt:lpstr>
      <vt:lpstr>Fomos mais longe…</vt:lpstr>
      <vt:lpstr>Opinião da população da mouraria</vt:lpstr>
      <vt:lpstr>… E aparecemos nos jornais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Solar oven </dc:title>
  <dc:creator>Florival Lucas</dc:creator>
  <cp:lastModifiedBy>tmn</cp:lastModifiedBy>
  <cp:revision>3</cp:revision>
  <dcterms:created xsi:type="dcterms:W3CDTF">2013-11-24T18:50:21Z</dcterms:created>
  <dcterms:modified xsi:type="dcterms:W3CDTF">2013-11-25T08:30:40Z</dcterms:modified>
</cp:coreProperties>
</file>