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Default Extension="ti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464" r:id="rId1"/>
  </p:sldMasterIdLst>
  <p:notesMasterIdLst>
    <p:notesMasterId r:id="rId14"/>
  </p:notesMasterIdLst>
  <p:handoutMasterIdLst>
    <p:handoutMasterId r:id="rId15"/>
  </p:handoutMasterIdLst>
  <p:sldIdLst>
    <p:sldId id="271" r:id="rId2"/>
    <p:sldId id="260" r:id="rId3"/>
    <p:sldId id="261" r:id="rId4"/>
    <p:sldId id="262" r:id="rId5"/>
    <p:sldId id="259" r:id="rId6"/>
    <p:sldId id="263" r:id="rId7"/>
    <p:sldId id="267" r:id="rId8"/>
    <p:sldId id="269" r:id="rId9"/>
    <p:sldId id="268" r:id="rId10"/>
    <p:sldId id="265" r:id="rId11"/>
    <p:sldId id="266" r:id="rId12"/>
    <p:sldId id="270" r:id="rId13"/>
  </p:sldIdLst>
  <p:sldSz cx="9144000" cy="6858000" type="screen4x3"/>
  <p:notesSz cx="6858000" cy="9144000"/>
  <p:defaultTextStyle>
    <a:defPPr>
      <a:defRPr lang="pt-P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34" autoAdjust="0"/>
    <p:restoredTop sz="92294" autoAdjust="0"/>
  </p:normalViewPr>
  <p:slideViewPr>
    <p:cSldViewPr>
      <p:cViewPr varScale="1">
        <p:scale>
          <a:sx n="68" d="100"/>
          <a:sy n="68" d="100"/>
        </p:scale>
        <p:origin x="-1434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41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PT"/>
          </a:p>
        </p:txBody>
      </p:sp>
      <p:sp>
        <p:nvSpPr>
          <p:cNvPr id="3" name="Marcador de Posição da Data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1E86202-CE15-4BE5-B2AD-6E2DFA9D7C98}" type="datetimeFigureOut">
              <a:rPr lang="pt-PT" smtClean="0"/>
              <a:pPr/>
              <a:t>19/12/2012</a:t>
            </a:fld>
            <a:endParaRPr lang="pt-PT"/>
          </a:p>
        </p:txBody>
      </p:sp>
      <p:sp>
        <p:nvSpPr>
          <p:cNvPr id="4" name="Marcador de Posição do Rodapé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PT"/>
          </a:p>
        </p:txBody>
      </p:sp>
      <p:sp>
        <p:nvSpPr>
          <p:cNvPr id="5" name="Marcador de Posição do Número do Diapositivo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26F916A-6CA3-4E81-8C2F-FCC89E632698}" type="slidenum">
              <a:rPr lang="pt-PT" smtClean="0"/>
              <a:pPr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20022187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PT"/>
          </a:p>
        </p:txBody>
      </p:sp>
      <p:sp>
        <p:nvSpPr>
          <p:cNvPr id="3" name="Marcador de Posição d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27D8694-341D-4620-A4D9-3C9139655948}" type="datetimeFigureOut">
              <a:rPr lang="pt-PT" smtClean="0"/>
              <a:pPr/>
              <a:t>19/12/2012</a:t>
            </a:fld>
            <a:endParaRPr lang="pt-PT"/>
          </a:p>
        </p:txBody>
      </p:sp>
      <p:sp>
        <p:nvSpPr>
          <p:cNvPr id="4" name="Marcador de Posição da Imagem do Diapositivo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PT"/>
          </a:p>
        </p:txBody>
      </p:sp>
      <p:sp>
        <p:nvSpPr>
          <p:cNvPr id="5" name="Marcador de Posição de Nota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4264735-3FF4-47C8-95C7-D5A363917631}" type="slidenum">
              <a:rPr lang="pt-PT" smtClean="0"/>
              <a:pPr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42333829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264735-3FF4-47C8-95C7-D5A363917631}" type="slidenum">
              <a:rPr lang="pt-PT" smtClean="0"/>
              <a:pPr/>
              <a:t>1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99664313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pt-PT" dirty="0" smtClean="0"/>
              <a:t>Obras inacabadas  escadas e a inclinação; passeios inexistentes;</a:t>
            </a:r>
            <a:r>
              <a:rPr lang="pt-PT" baseline="0" dirty="0" smtClean="0"/>
              <a:t> lixo </a:t>
            </a:r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264735-3FF4-47C8-95C7-D5A363917631}" type="slidenum">
              <a:rPr lang="pt-PT" smtClean="0"/>
              <a:pPr/>
              <a:t>3</a:t>
            </a:fld>
            <a:endParaRPr lang="pt-PT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pt-PT" dirty="0" smtClean="0"/>
              <a:t>Explicar o funcionamento muito rapidamente</a:t>
            </a:r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264735-3FF4-47C8-95C7-D5A363917631}" type="slidenum">
              <a:rPr lang="pt-PT" smtClean="0"/>
              <a:pPr/>
              <a:t>9</a:t>
            </a:fld>
            <a:endParaRPr lang="pt-PT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264735-3FF4-47C8-95C7-D5A363917631}" type="slidenum">
              <a:rPr lang="pt-PT" smtClean="0"/>
              <a:pPr/>
              <a:t>12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9966431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516624"/>
            <a:ext cx="7315200" cy="2595025"/>
          </a:xfrm>
        </p:spPr>
        <p:txBody>
          <a:bodyPr>
            <a:normAutofit/>
          </a:bodyPr>
          <a:lstStyle>
            <a:lvl1pPr>
              <a:defRPr sz="4800"/>
            </a:lvl1pPr>
          </a:lstStyle>
          <a:p>
            <a:r>
              <a:rPr lang="pt-PT" smtClean="0"/>
              <a:t>Clique para editar o estilo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5166530"/>
            <a:ext cx="7315200" cy="1144632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PT" smtClean="0"/>
              <a:t>Faça clique para editar o estilo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A16D8F-5E0C-4AB0-A244-58314B7549D6}" type="datetimeFigureOut">
              <a:rPr lang="pt-PT" smtClean="0"/>
              <a:pPr/>
              <a:t>19/12/2012</a:t>
            </a:fld>
            <a:endParaRPr lang="pt-PT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CF4E068-B094-4443-8A48-882C0389F063}" type="slidenum">
              <a:rPr lang="pt-PT" smtClean="0"/>
              <a:pPr/>
              <a:t>‹nº›</a:t>
            </a:fld>
            <a:endParaRPr lang="pt-PT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pt-PT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A16D8F-5E0C-4AB0-A244-58314B7549D6}" type="datetimeFigureOut">
              <a:rPr lang="pt-PT" smtClean="0"/>
              <a:pPr/>
              <a:t>19/12/2012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4E068-B094-4443-8A48-882C0389F063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248400" y="1826709"/>
            <a:ext cx="1492499" cy="4484454"/>
          </a:xfrm>
        </p:spPr>
        <p:txBody>
          <a:bodyPr vert="eaVert"/>
          <a:lstStyle/>
          <a:p>
            <a:r>
              <a:rPr lang="pt-PT" smtClean="0"/>
              <a:t>Clique para editar o estilo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54524" y="1826709"/>
            <a:ext cx="5241476" cy="4484454"/>
          </a:xfrm>
        </p:spPr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A16D8F-5E0C-4AB0-A244-58314B7549D6}" type="datetimeFigureOut">
              <a:rPr lang="pt-PT" smtClean="0"/>
              <a:pPr/>
              <a:t>19/12/2012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4E068-B094-4443-8A48-882C0389F063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objec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A16D8F-5E0C-4AB0-A244-58314B7549D6}" type="datetimeFigureOut">
              <a:rPr lang="pt-PT" smtClean="0"/>
              <a:pPr/>
              <a:t>19/12/2012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4E068-B094-4443-8A48-882C0389F063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c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017572"/>
            <a:ext cx="7315200" cy="1293592"/>
          </a:xfrm>
        </p:spPr>
        <p:txBody>
          <a:bodyPr anchor="t"/>
          <a:lstStyle>
            <a:lvl1pPr algn="l">
              <a:defRPr sz="4000" b="0" cap="none"/>
            </a:lvl1pPr>
          </a:lstStyle>
          <a:p>
            <a:r>
              <a:rPr lang="pt-PT" smtClean="0"/>
              <a:t>Clique para editar o estilo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3865097"/>
            <a:ext cx="7315200" cy="1098439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A16D8F-5E0C-4AB0-A244-58314B7549D6}" type="datetimeFigureOut">
              <a:rPr lang="pt-PT" smtClean="0"/>
              <a:pPr/>
              <a:t>19/12/2012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4E068-B094-4443-8A48-882C0389F063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A16D8F-5E0C-4AB0-A244-58314B7549D6}" type="datetimeFigureOut">
              <a:rPr lang="pt-PT" smtClean="0"/>
              <a:pPr/>
              <a:t>19/12/2012</a:t>
            </a:fld>
            <a:endParaRPr lang="pt-P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4E068-B094-4443-8A48-882C0389F063}" type="slidenum">
              <a:rPr lang="pt-PT" smtClean="0"/>
              <a:pPr/>
              <a:t>‹nº›</a:t>
            </a:fld>
            <a:endParaRPr lang="pt-PT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914400" y="1544715"/>
            <a:ext cx="7315200" cy="1154097"/>
          </a:xfrm>
        </p:spPr>
        <p:txBody>
          <a:bodyPr/>
          <a:lstStyle/>
          <a:p>
            <a:r>
              <a:rPr lang="pt-PT" smtClean="0"/>
              <a:t>Clique para editar o estilo</a:t>
            </a:r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914400" y="2743200"/>
            <a:ext cx="3566160" cy="3593592"/>
          </a:xfrm>
        </p:spPr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81728" y="2743200"/>
            <a:ext cx="3566160" cy="3595687"/>
          </a:xfrm>
        </p:spPr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16348" y="2743200"/>
            <a:ext cx="3364992" cy="621792"/>
          </a:xfrm>
        </p:spPr>
        <p:txBody>
          <a:bodyPr anchor="b">
            <a:noAutofit/>
          </a:bodyPr>
          <a:lstStyle>
            <a:lvl1pPr marL="0" indent="0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85144" y="2743200"/>
            <a:ext cx="3362062" cy="621792"/>
          </a:xfrm>
        </p:spPr>
        <p:txBody>
          <a:bodyPr anchor="b">
            <a:noAutofit/>
          </a:bodyPr>
          <a:lstStyle>
            <a:lvl1pPr marL="0" indent="0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A16D8F-5E0C-4AB0-A244-58314B7549D6}" type="datetimeFigureOut">
              <a:rPr lang="pt-PT" smtClean="0"/>
              <a:pPr/>
              <a:t>19/12/2012</a:t>
            </a:fld>
            <a:endParaRPr lang="pt-PT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4E068-B094-4443-8A48-882C0389F063}" type="slidenum">
              <a:rPr lang="pt-PT" smtClean="0"/>
              <a:pPr/>
              <a:t>‹nº›</a:t>
            </a:fld>
            <a:endParaRPr lang="pt-PT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914400" y="1544715"/>
            <a:ext cx="7315200" cy="1154097"/>
          </a:xfrm>
        </p:spPr>
        <p:txBody>
          <a:bodyPr/>
          <a:lstStyle/>
          <a:p>
            <a:r>
              <a:rPr lang="pt-PT" smtClean="0"/>
              <a:t>Clique para editar o estilo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914400" y="3383280"/>
            <a:ext cx="3566160" cy="2953512"/>
          </a:xfrm>
        </p:spPr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81727" y="3383280"/>
            <a:ext cx="3566160" cy="2953512"/>
          </a:xfrm>
        </p:spPr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A16D8F-5E0C-4AB0-A244-58314B7549D6}" type="datetimeFigureOut">
              <a:rPr lang="pt-PT" smtClean="0"/>
              <a:pPr/>
              <a:t>19/12/2012</a:t>
            </a:fld>
            <a:endParaRPr lang="pt-PT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4E068-B094-4443-8A48-882C0389F063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A16D8F-5E0C-4AB0-A244-58314B7549D6}" type="datetimeFigureOut">
              <a:rPr lang="pt-PT" smtClean="0"/>
              <a:pPr/>
              <a:t>19/12/2012</a:t>
            </a:fld>
            <a:endParaRPr lang="pt-PT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4E068-B094-4443-8A48-882C0389F063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1825362"/>
            <a:ext cx="2950936" cy="2173015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pt-PT" smtClean="0"/>
              <a:t>Clique para editar o estilo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21752" y="1826709"/>
            <a:ext cx="4207848" cy="4476614"/>
          </a:xfrm>
        </p:spPr>
        <p:txBody>
          <a:bodyPr anchor="ctr"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4061095"/>
            <a:ext cx="2950936" cy="224538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A16D8F-5E0C-4AB0-A244-58314B7549D6}" type="datetimeFigureOut">
              <a:rPr lang="pt-PT" smtClean="0"/>
              <a:pPr/>
              <a:t>19/12/2012</a:t>
            </a:fld>
            <a:endParaRPr lang="pt-P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4E068-B094-4443-8A48-882C0389F063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1828800"/>
            <a:ext cx="2953512" cy="2176272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pt-PT" smtClean="0"/>
              <a:t>Clique para editar o estilo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191000" y="2286000"/>
            <a:ext cx="4038600" cy="3352800"/>
          </a:xfrm>
          <a:solidFill>
            <a:schemeClr val="accent2"/>
          </a:solidFill>
          <a:ln w="12700">
            <a:noFill/>
          </a:ln>
          <a:effectLst>
            <a:reflection blurRad="12700" stA="30000" endPos="30000" dist="31750" dir="5400000" sy="-100000" algn="bl" rotWithShape="0"/>
          </a:effectLst>
          <a:scene3d>
            <a:camera prst="perspectiveRight" fov="2700000">
              <a:rot lat="240000" lon="900000" rev="0"/>
            </a:camera>
            <a:lightRig rig="threePt" dir="t">
              <a:rot lat="0" lon="0" rev="2700000"/>
            </a:lightRig>
          </a:scene3d>
          <a:sp3d/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pt-PT" smtClean="0"/>
              <a:t>Clique no ícone para adicionar uma imagem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4059936"/>
            <a:ext cx="2953512" cy="2249424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A16D8F-5E0C-4AB0-A244-58314B7549D6}" type="datetimeFigureOut">
              <a:rPr lang="pt-PT" smtClean="0"/>
              <a:pPr/>
              <a:t>19/12/2012</a:t>
            </a:fld>
            <a:endParaRPr lang="pt-P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4E068-B094-4443-8A48-882C0389F063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8435268" y="573807"/>
            <a:ext cx="86236" cy="57231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8569419" y="573807"/>
            <a:ext cx="576072" cy="57231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4400" y="1544715"/>
            <a:ext cx="7315200" cy="115409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pt-PT" smtClean="0"/>
              <a:t>Clique para editar o estilo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2769833"/>
            <a:ext cx="7315200" cy="353952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07690" y="548797"/>
            <a:ext cx="1189132" cy="29791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alpha val="50000"/>
                  </a:schemeClr>
                </a:solidFill>
              </a:defRPr>
            </a:lvl1pPr>
          </a:lstStyle>
          <a:p>
            <a:fld id="{51A16D8F-5E0C-4AB0-A244-58314B7549D6}" type="datetimeFigureOut">
              <a:rPr lang="pt-PT" smtClean="0"/>
              <a:pPr/>
              <a:t>19/12/2012</a:t>
            </a:fld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314415" y="548797"/>
            <a:ext cx="941203" cy="30175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2CF4E068-B094-4443-8A48-882C0389F063}" type="slidenum">
              <a:rPr lang="pt-PT" smtClean="0"/>
              <a:pPr/>
              <a:t>‹nº›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08688" y="855956"/>
            <a:ext cx="2246489" cy="301227"/>
          </a:xfrm>
          <a:prstGeom prst="rect">
            <a:avLst/>
          </a:prstGeom>
        </p:spPr>
        <p:txBody>
          <a:bodyPr vert="horz" lIns="91440" tIns="0" rIns="91440" bIns="45720" rtlCol="0" anchor="t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pt-PT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4465" r:id="rId1"/>
    <p:sldLayoutId id="2147484466" r:id="rId2"/>
    <p:sldLayoutId id="2147484467" r:id="rId3"/>
    <p:sldLayoutId id="2147484468" r:id="rId4"/>
    <p:sldLayoutId id="2147484469" r:id="rId5"/>
    <p:sldLayoutId id="2147484470" r:id="rId6"/>
    <p:sldLayoutId id="2147484471" r:id="rId7"/>
    <p:sldLayoutId id="2147484472" r:id="rId8"/>
    <p:sldLayoutId id="2147484473" r:id="rId9"/>
    <p:sldLayoutId id="2147484474" r:id="rId10"/>
    <p:sldLayoutId id="214748447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00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buClr>
          <a:schemeClr val="tx2"/>
        </a:buClr>
        <a:buFont typeface="Wingdings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502920" indent="-182880" algn="l" defTabSz="914400" rtl="0" eaLnBrk="1" latinLnBrk="0" hangingPunct="1">
        <a:spcBef>
          <a:spcPct val="20000"/>
        </a:spcBef>
        <a:buClr>
          <a:schemeClr val="tx2"/>
        </a:buClr>
        <a:buFont typeface="Wingdings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indent="-182880" algn="l" defTabSz="914400" rtl="0" eaLnBrk="1" latinLnBrk="0" hangingPunct="1">
        <a:spcBef>
          <a:spcPct val="20000"/>
        </a:spcBef>
        <a:buClr>
          <a:schemeClr val="tx2"/>
        </a:buClr>
        <a:buFont typeface="Wingdings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914400" indent="-182880" algn="l" defTabSz="914400" rtl="0" eaLnBrk="1" latinLnBrk="0" hangingPunct="1">
        <a:spcBef>
          <a:spcPct val="20000"/>
        </a:spcBef>
        <a:buClr>
          <a:schemeClr val="tx2"/>
        </a:buClr>
        <a:buFont typeface="Wingdings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143000" indent="-182880" algn="l" defTabSz="914400" rtl="0" eaLnBrk="1" latinLnBrk="0" hangingPunct="1">
        <a:spcBef>
          <a:spcPct val="20000"/>
        </a:spcBef>
        <a:buClr>
          <a:schemeClr val="tx2"/>
        </a:buClr>
        <a:buFont typeface="Wingdings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82880" algn="l" defTabSz="914400" rtl="0" eaLnBrk="1" latinLnBrk="0" hangingPunct="1">
        <a:spcBef>
          <a:spcPct val="20000"/>
        </a:spcBef>
        <a:buClr>
          <a:schemeClr val="tx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600200" indent="-182880" algn="l" defTabSz="914400" rtl="0" eaLnBrk="1" latinLnBrk="0" hangingPunct="1">
        <a:spcBef>
          <a:spcPct val="20000"/>
        </a:spcBef>
        <a:buClr>
          <a:schemeClr val="tx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828800" indent="-182880" algn="l" defTabSz="914400" rtl="0" eaLnBrk="1" latinLnBrk="0" hangingPunct="1">
        <a:spcBef>
          <a:spcPct val="20000"/>
        </a:spcBef>
        <a:buClr>
          <a:schemeClr val="tx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057400" indent="-182880" algn="l" defTabSz="914400" rtl="0" eaLnBrk="1" latinLnBrk="0" hangingPunct="1">
        <a:spcBef>
          <a:spcPct val="20000"/>
        </a:spcBef>
        <a:buClr>
          <a:schemeClr val="tx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4.tif"/><Relationship Id="rId4" Type="http://schemas.openxmlformats.org/officeDocument/2006/relationships/image" Target="../media/image23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m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624" y="2996952"/>
            <a:ext cx="2376264" cy="3168352"/>
          </a:xfrm>
          <a:prstGeom prst="roundRect">
            <a:avLst>
              <a:gd name="adj" fmla="val 20653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373832" y="620688"/>
            <a:ext cx="8748464" cy="2160240"/>
          </a:xfrm>
        </p:spPr>
        <p:txBody>
          <a:bodyPr>
            <a:normAutofit fontScale="90000"/>
          </a:bodyPr>
          <a:lstStyle/>
          <a:p>
            <a:r>
              <a:rPr lang="pt-PT" dirty="0" smtClean="0"/>
              <a:t>Projeto: “Inovar a Mouraria”</a:t>
            </a:r>
            <a:br>
              <a:rPr lang="pt-PT" dirty="0" smtClean="0"/>
            </a:br>
            <a:r>
              <a:rPr lang="pt-PT" dirty="0" smtClean="0"/>
              <a:t/>
            </a:r>
            <a:br>
              <a:rPr lang="pt-PT" dirty="0" smtClean="0"/>
            </a:br>
            <a:r>
              <a:rPr lang="pt-PT" dirty="0" smtClean="0"/>
              <a:t>Tema : Descanso Tecno-Mecânico</a:t>
            </a:r>
            <a:endParaRPr lang="pt-PT" dirty="0"/>
          </a:p>
        </p:txBody>
      </p:sp>
      <p:sp>
        <p:nvSpPr>
          <p:cNvPr id="4" name="CaixaDeTexto 3"/>
          <p:cNvSpPr txBox="1"/>
          <p:nvPr/>
        </p:nvSpPr>
        <p:spPr>
          <a:xfrm>
            <a:off x="5508104" y="5445224"/>
            <a:ext cx="338437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dirty="0" smtClean="0"/>
              <a:t>Trabalho realizado por:</a:t>
            </a:r>
          </a:p>
          <a:p>
            <a:r>
              <a:rPr lang="pt-PT" dirty="0" smtClean="0"/>
              <a:t>-</a:t>
            </a:r>
            <a:r>
              <a:rPr lang="pt-PT" dirty="0" err="1" smtClean="0"/>
              <a:t>Celmar</a:t>
            </a:r>
            <a:r>
              <a:rPr lang="pt-PT" dirty="0" smtClean="0"/>
              <a:t> Garcia (nº 75238)</a:t>
            </a:r>
          </a:p>
          <a:p>
            <a:r>
              <a:rPr lang="pt-PT" dirty="0" smtClean="0"/>
              <a:t>-Rodrigo Martins (nº 75419)</a:t>
            </a:r>
          </a:p>
          <a:p>
            <a:r>
              <a:rPr lang="pt-PT" dirty="0" smtClean="0"/>
              <a:t>-Pedro Rodrigues (nº76135)</a:t>
            </a:r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1157197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971600" y="116632"/>
            <a:ext cx="7315200" cy="1154097"/>
          </a:xfrm>
        </p:spPr>
        <p:txBody>
          <a:bodyPr>
            <a:normAutofit/>
          </a:bodyPr>
          <a:lstStyle/>
          <a:p>
            <a:r>
              <a:rPr lang="pt-PT" dirty="0" smtClean="0"/>
              <a:t>Conhecimentos necessários</a:t>
            </a:r>
            <a:endParaRPr lang="pt-PT" dirty="0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4499992" y="1775191"/>
            <a:ext cx="4186808" cy="3886057"/>
          </a:xfrm>
        </p:spPr>
        <p:txBody>
          <a:bodyPr>
            <a:noAutofit/>
          </a:bodyPr>
          <a:lstStyle/>
          <a:p>
            <a:r>
              <a:rPr lang="pt-PT" sz="2400" dirty="0" smtClean="0"/>
              <a:t>As principais questões que o grupo se deparou  na realização </a:t>
            </a:r>
            <a:r>
              <a:rPr lang="pt-PT" sz="2400" dirty="0"/>
              <a:t>do </a:t>
            </a:r>
            <a:r>
              <a:rPr lang="pt-PT" sz="2400" dirty="0" smtClean="0"/>
              <a:t>protótipo foram: </a:t>
            </a:r>
          </a:p>
          <a:p>
            <a:pPr>
              <a:buNone/>
            </a:pPr>
            <a:endParaRPr lang="pt-PT" sz="2400" dirty="0" smtClean="0"/>
          </a:p>
          <a:p>
            <a:pPr marL="228600" lvl="5">
              <a:buFont typeface="Wingdings" charset="2"/>
              <a:buChar char="§"/>
            </a:pPr>
            <a:r>
              <a:rPr lang="pt-PT" sz="2400" dirty="0" smtClean="0"/>
              <a:t> Relação área da cadeira com a força empregue;</a:t>
            </a:r>
          </a:p>
          <a:p>
            <a:r>
              <a:rPr lang="pt-PT" sz="2400" dirty="0" smtClean="0"/>
              <a:t> Os materiais a construir; </a:t>
            </a:r>
          </a:p>
        </p:txBody>
      </p:sp>
      <p:pic>
        <p:nvPicPr>
          <p:cNvPr id="7170" name="Picture 2" descr="C:\Users\Pedro\Documents\Escola\iemec\Celmar191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412776"/>
            <a:ext cx="3384376" cy="2232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1" name="Picture 3" descr="C:\Users\Pedro\Documents\Escola\iemec\Celmar191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812774"/>
            <a:ext cx="3528392" cy="28655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Imagem 7" descr="http://t2.gstatic.com/images?q=tbn:ANd9GcSdoRvvZpWDxam1GSxGfRY-RHa5SK-FgjBpTfa_ZzJ3VnIs-Wfk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44008" y="5229200"/>
            <a:ext cx="1293383" cy="12933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758079704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55576" y="1341"/>
            <a:ext cx="7315200" cy="1154097"/>
          </a:xfrm>
        </p:spPr>
        <p:txBody>
          <a:bodyPr/>
          <a:lstStyle/>
          <a:p>
            <a:r>
              <a:rPr lang="pt-PT" dirty="0" smtClean="0"/>
              <a:t>Conclusão</a:t>
            </a:r>
            <a:endParaRPr lang="pt-PT" dirty="0"/>
          </a:p>
        </p:txBody>
      </p:sp>
      <p:pic>
        <p:nvPicPr>
          <p:cNvPr id="2050" name="Picture 2" descr="C:\Users\Pedro\Documents\Escola\iemec\Celmar197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1268760"/>
            <a:ext cx="5813321" cy="3461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Marcador de Posição de Conteúdo 2"/>
          <p:cNvSpPr>
            <a:spLocks noGrp="1"/>
          </p:cNvSpPr>
          <p:nvPr>
            <p:ph idx="1"/>
          </p:nvPr>
        </p:nvSpPr>
        <p:spPr>
          <a:xfrm>
            <a:off x="1259632" y="5093804"/>
            <a:ext cx="7164288" cy="3528392"/>
          </a:xfrm>
        </p:spPr>
        <p:txBody>
          <a:bodyPr>
            <a:normAutofit/>
          </a:bodyPr>
          <a:lstStyle/>
          <a:p>
            <a:r>
              <a:rPr lang="pt-PT" sz="2400" dirty="0" smtClean="0"/>
              <a:t>Ideia original que pensa no bem estar de todos os moradores. Será divulgada, através de um </a:t>
            </a:r>
            <a:r>
              <a:rPr lang="pt-PT" sz="2400" dirty="0" err="1" smtClean="0"/>
              <a:t>post</a:t>
            </a:r>
            <a:r>
              <a:rPr lang="pt-PT" sz="2400" dirty="0" smtClean="0"/>
              <a:t>, notícia, um vídeo e através da criação de um blog.</a:t>
            </a:r>
            <a:endParaRPr lang="pt-PT" sz="2400" dirty="0"/>
          </a:p>
        </p:txBody>
      </p:sp>
    </p:spTree>
    <p:extLst>
      <p:ext uri="{BB962C8B-B14F-4D97-AF65-F5344CB8AC3E}">
        <p14:creationId xmlns:p14="http://schemas.microsoft.com/office/powerpoint/2010/main" val="372144210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395536" y="332656"/>
            <a:ext cx="8748464" cy="2160240"/>
          </a:xfrm>
        </p:spPr>
        <p:txBody>
          <a:bodyPr>
            <a:normAutofit fontScale="90000"/>
          </a:bodyPr>
          <a:lstStyle/>
          <a:p>
            <a:r>
              <a:rPr lang="pt-PT" dirty="0" smtClean="0"/>
              <a:t>Projeto: “Inovar a Mouraria”</a:t>
            </a:r>
            <a:br>
              <a:rPr lang="pt-PT" dirty="0" smtClean="0"/>
            </a:br>
            <a:r>
              <a:rPr lang="pt-PT" dirty="0" smtClean="0"/>
              <a:t/>
            </a:r>
            <a:br>
              <a:rPr lang="pt-PT" dirty="0" smtClean="0"/>
            </a:br>
            <a:r>
              <a:rPr lang="pt-PT" dirty="0" smtClean="0"/>
              <a:t>Tema : Descanso Tecno-Mecânico</a:t>
            </a:r>
            <a:endParaRPr lang="pt-PT" dirty="0"/>
          </a:p>
        </p:txBody>
      </p:sp>
      <p:sp>
        <p:nvSpPr>
          <p:cNvPr id="4" name="CaixaDeTexto 3"/>
          <p:cNvSpPr txBox="1"/>
          <p:nvPr/>
        </p:nvSpPr>
        <p:spPr>
          <a:xfrm>
            <a:off x="5508104" y="5445224"/>
            <a:ext cx="338437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dirty="0" smtClean="0"/>
              <a:t>Trabalho realizado por:</a:t>
            </a:r>
          </a:p>
          <a:p>
            <a:r>
              <a:rPr lang="pt-PT" dirty="0" smtClean="0"/>
              <a:t>-</a:t>
            </a:r>
            <a:r>
              <a:rPr lang="pt-PT" dirty="0" err="1" smtClean="0"/>
              <a:t>Celmar</a:t>
            </a:r>
            <a:r>
              <a:rPr lang="pt-PT" dirty="0" smtClean="0"/>
              <a:t> Garcia (nº 75238)</a:t>
            </a:r>
          </a:p>
          <a:p>
            <a:r>
              <a:rPr lang="pt-PT" dirty="0" smtClean="0"/>
              <a:t>-Rodrigo Martins (nº 75419)</a:t>
            </a:r>
          </a:p>
          <a:p>
            <a:r>
              <a:rPr lang="pt-PT" dirty="0" smtClean="0"/>
              <a:t>-Pedro Rodrigues (nº76135)</a:t>
            </a:r>
            <a:endParaRPr lang="pt-PT" dirty="0"/>
          </a:p>
        </p:txBody>
      </p:sp>
      <p:pic>
        <p:nvPicPr>
          <p:cNvPr id="3" name="Picture 2" descr="C:\Users\Rodrigo\Desktop\IMG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2708920"/>
            <a:ext cx="2291531" cy="3071212"/>
          </a:xfrm>
          <a:prstGeom prst="rect">
            <a:avLst/>
          </a:prstGeom>
          <a:noFill/>
        </p:spPr>
      </p:pic>
      <p:pic>
        <p:nvPicPr>
          <p:cNvPr id="1027" name="Picture 3" descr="C:\Users\Rodrigo\Desktop\2012-12-02 20.14.1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44208" y="2564904"/>
            <a:ext cx="2016224" cy="2688299"/>
          </a:xfrm>
          <a:prstGeom prst="rect">
            <a:avLst/>
          </a:prstGeom>
          <a:noFill/>
        </p:spPr>
      </p:pic>
      <p:pic>
        <p:nvPicPr>
          <p:cNvPr id="5" name="Imagem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7824" y="2960947"/>
            <a:ext cx="3107679" cy="1896211"/>
          </a:xfrm>
          <a:prstGeom prst="rect">
            <a:avLst/>
          </a:prstGeom>
        </p:spPr>
      </p:pic>
      <p:sp>
        <p:nvSpPr>
          <p:cNvPr id="6" name="Seta para a direita 5"/>
          <p:cNvSpPr/>
          <p:nvPr/>
        </p:nvSpPr>
        <p:spPr>
          <a:xfrm>
            <a:off x="2339752" y="3356992"/>
            <a:ext cx="792088" cy="1152128"/>
          </a:xfrm>
          <a:prstGeom prst="rightArrow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8" name="Seta para a direita 7"/>
          <p:cNvSpPr/>
          <p:nvPr/>
        </p:nvSpPr>
        <p:spPr>
          <a:xfrm>
            <a:off x="5724128" y="3332988"/>
            <a:ext cx="792088" cy="1152128"/>
          </a:xfrm>
          <a:prstGeom prst="rightArrow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9764710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42392" y="260648"/>
            <a:ext cx="7315200" cy="1154097"/>
          </a:xfrm>
        </p:spPr>
        <p:txBody>
          <a:bodyPr>
            <a:normAutofit/>
          </a:bodyPr>
          <a:lstStyle/>
          <a:p>
            <a:r>
              <a:rPr lang="pt-PT" dirty="0" smtClean="0"/>
              <a:t>Visita ao bairro da Mouraria</a:t>
            </a:r>
            <a:endParaRPr lang="pt-PT" dirty="0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4932040" y="1775191"/>
            <a:ext cx="3754760" cy="3814049"/>
          </a:xfrm>
        </p:spPr>
        <p:txBody>
          <a:bodyPr>
            <a:normAutofit/>
          </a:bodyPr>
          <a:lstStyle/>
          <a:p>
            <a:r>
              <a:rPr lang="pt-PT" sz="2400" dirty="0" smtClean="0"/>
              <a:t>De modo a poder tirar ideias para o projecto que iriamos realizar e apresentar decidimos fazer um reconhecimento do bairro da Mouraria e analisar os maiores problemas.</a:t>
            </a:r>
            <a:endParaRPr lang="pt-PT" sz="2400" dirty="0"/>
          </a:p>
        </p:txBody>
      </p:sp>
      <p:pic>
        <p:nvPicPr>
          <p:cNvPr id="4098" name="Picture 2" descr="C:\Users\Pedro\Documents\Escola\iemec\IMG_332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2060848"/>
            <a:ext cx="3816424" cy="3093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28472053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PT" dirty="0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2411760" y="3861048"/>
            <a:ext cx="3369568" cy="1512208"/>
          </a:xfrm>
        </p:spPr>
        <p:txBody>
          <a:bodyPr>
            <a:normAutofit/>
          </a:bodyPr>
          <a:lstStyle/>
          <a:p>
            <a:pPr algn="ctr"/>
            <a:r>
              <a:rPr lang="pt-PT" sz="2400" dirty="0" smtClean="0"/>
              <a:t>Alguns problemas encontrados no Bairro da Mouraria;</a:t>
            </a:r>
            <a:endParaRPr lang="pt-PT" sz="2400" dirty="0"/>
          </a:p>
        </p:txBody>
      </p:sp>
      <p:pic>
        <p:nvPicPr>
          <p:cNvPr id="5123" name="Picture 3" descr="C:\Users\Pedro\Documents\Escola\iemec\IMG_333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332656"/>
            <a:ext cx="3564904" cy="27231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C:\Users\Pedro\Documents\Escola\iemec\Celmar1899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36" y="3789040"/>
            <a:ext cx="3133874" cy="28356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4" name="Picture 4" descr="H:\IEMEC\IeMec_Descanço TM\1ª e 3ª Visita à Mouraria\Celmar1985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95536" y="3573016"/>
            <a:ext cx="2247714" cy="2996952"/>
          </a:xfrm>
          <a:prstGeom prst="rect">
            <a:avLst/>
          </a:prstGeom>
          <a:noFill/>
        </p:spPr>
      </p:pic>
      <p:pic>
        <p:nvPicPr>
          <p:cNvPr id="10246" name="Picture 6" descr="https://encrypted-tbn1.gstatic.com/images?q=tbn:ANd9GcTaIm5LC5ocUe2gtkwSR9aFt4OvDbnoAo-A0Mfkpqklq56O-XRS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868144" y="260648"/>
            <a:ext cx="2304256" cy="3048709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823499798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pt-PT"/>
          </a:p>
        </p:txBody>
      </p:sp>
      <p:pic>
        <p:nvPicPr>
          <p:cNvPr id="6146" name="Picture 2" descr="C:\Users\Pedro\Documents\Escola\iemec\Celmar197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88640"/>
            <a:ext cx="3456384" cy="2592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Picture 3" descr="C:\Users\Pedro\Documents\Escola\iemec\Celmar197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4028" y="980728"/>
            <a:ext cx="3888432" cy="33483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CaixaDeTexto 3"/>
          <p:cNvSpPr txBox="1"/>
          <p:nvPr/>
        </p:nvSpPr>
        <p:spPr>
          <a:xfrm>
            <a:off x="5220072" y="5301208"/>
            <a:ext cx="309634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2400" dirty="0" smtClean="0"/>
              <a:t>Até que a ideia surgiu….</a:t>
            </a:r>
            <a:endParaRPr lang="pt-PT" sz="2400" dirty="0"/>
          </a:p>
        </p:txBody>
      </p:sp>
      <p:pic>
        <p:nvPicPr>
          <p:cNvPr id="6149" name="Picture 5" descr="C:\Users\Pedro\Documents\Escola\iemec\Celmar1894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996952"/>
            <a:ext cx="4195527" cy="33890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48558873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46402" y="0"/>
            <a:ext cx="7315200" cy="1154097"/>
          </a:xfrm>
        </p:spPr>
        <p:txBody>
          <a:bodyPr>
            <a:normAutofit/>
          </a:bodyPr>
          <a:lstStyle/>
          <a:p>
            <a:r>
              <a:rPr lang="pt-PT" dirty="0" smtClean="0"/>
              <a:t>O projecto (introdução)</a:t>
            </a:r>
            <a:endParaRPr lang="pt-PT" dirty="0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4788024" y="1988840"/>
            <a:ext cx="3888432" cy="4625609"/>
          </a:xfrm>
        </p:spPr>
        <p:txBody>
          <a:bodyPr>
            <a:normAutofit/>
          </a:bodyPr>
          <a:lstStyle/>
          <a:p>
            <a:r>
              <a:rPr lang="pt-PT" sz="2400" dirty="0" smtClean="0"/>
              <a:t>O projecto consiste no fabrico de uma cadeira que se apoie num qualquer corrimão e que permite o descanso e o convívio da população dos bairros lisboetas.</a:t>
            </a:r>
            <a:endParaRPr lang="pt-PT" sz="2400" dirty="0"/>
          </a:p>
        </p:txBody>
      </p:sp>
      <p:pic>
        <p:nvPicPr>
          <p:cNvPr id="3074" name="Picture 2" descr="C:\Users\Pedro\Documents\Escola\iemec\IMG_332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337248" y="1710520"/>
            <a:ext cx="4104456" cy="42290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79786973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08500" y="116632"/>
            <a:ext cx="7315200" cy="1154097"/>
          </a:xfrm>
        </p:spPr>
        <p:txBody>
          <a:bodyPr>
            <a:normAutofit/>
          </a:bodyPr>
          <a:lstStyle/>
          <a:p>
            <a:r>
              <a:rPr lang="pt-PT" dirty="0" smtClean="0"/>
              <a:t>Desenvolvimento e Objectivos</a:t>
            </a:r>
            <a:endParaRPr lang="pt-PT" dirty="0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4572000" y="1775191"/>
            <a:ext cx="4114800" cy="4625609"/>
          </a:xfrm>
        </p:spPr>
        <p:txBody>
          <a:bodyPr>
            <a:normAutofit/>
          </a:bodyPr>
          <a:lstStyle/>
          <a:p>
            <a:r>
              <a:rPr lang="pt-PT" sz="2400" dirty="0">
                <a:ea typeface="Calibri"/>
              </a:rPr>
              <a:t>O </a:t>
            </a:r>
            <a:r>
              <a:rPr lang="pt-PT" sz="2400" dirty="0" smtClean="0">
                <a:ea typeface="Calibri"/>
              </a:rPr>
              <a:t>projecto </a:t>
            </a:r>
            <a:r>
              <a:rPr lang="pt-PT" sz="2400" dirty="0">
                <a:ea typeface="Calibri"/>
              </a:rPr>
              <a:t>surgiu após o diálogo com os moradores, em que estes referiram que as escadas eram um grande </a:t>
            </a:r>
            <a:r>
              <a:rPr lang="pt-PT" sz="2400" dirty="0" smtClean="0">
                <a:ea typeface="Calibri"/>
              </a:rPr>
              <a:t>desafio principalmente para as pessoas idosas.</a:t>
            </a:r>
            <a:endParaRPr lang="pt-PT" sz="2400" dirty="0"/>
          </a:p>
        </p:txBody>
      </p:sp>
      <p:pic>
        <p:nvPicPr>
          <p:cNvPr id="4" name="Picture 4" descr="C:\Users\Pedro\Documents\Escola\iemec\IMG_333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9079" y="1916832"/>
            <a:ext cx="4217021" cy="43062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14452127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11560" y="116632"/>
            <a:ext cx="7315200" cy="1154097"/>
          </a:xfrm>
        </p:spPr>
        <p:txBody>
          <a:bodyPr/>
          <a:lstStyle/>
          <a:p>
            <a:r>
              <a:rPr lang="pt-PT" dirty="0" smtClean="0"/>
              <a:t>O  primeiro Protótipo</a:t>
            </a:r>
            <a:endParaRPr lang="pt-PT" dirty="0"/>
          </a:p>
        </p:txBody>
      </p:sp>
      <p:pic>
        <p:nvPicPr>
          <p:cNvPr id="4" name="Picture 2" descr="C:\Users\Pedro\Documents\Escola\iemec\P1060527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" y="1484784"/>
            <a:ext cx="9144000" cy="53732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58342899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4" name="Título 1"/>
          <p:cNvSpPr txBox="1">
            <a:spLocks/>
          </p:cNvSpPr>
          <p:nvPr/>
        </p:nvSpPr>
        <p:spPr>
          <a:xfrm>
            <a:off x="611560" y="116632"/>
            <a:ext cx="7315200" cy="115409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PT" sz="4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O  segundo Protótipo</a:t>
            </a:r>
            <a:endParaRPr kumimoji="0" lang="pt-PT" sz="40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1026" name="Picture 2" descr="C:\Users\Rodrigo\Desktop\2012-12-02 20.14.1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1556792"/>
            <a:ext cx="3672408" cy="4896544"/>
          </a:xfrm>
          <a:prstGeom prst="rect">
            <a:avLst/>
          </a:prstGeom>
          <a:noFill/>
        </p:spPr>
      </p:pic>
      <p:pic>
        <p:nvPicPr>
          <p:cNvPr id="1027" name="Picture 3" descr="C:\Users\Rodrigo\Desktop\2012-12-02 20.14.3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6016" y="1532788"/>
            <a:ext cx="3744416" cy="499255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27584" y="116632"/>
            <a:ext cx="7315200" cy="1154097"/>
          </a:xfrm>
        </p:spPr>
        <p:txBody>
          <a:bodyPr>
            <a:normAutofit/>
          </a:bodyPr>
          <a:lstStyle/>
          <a:p>
            <a:r>
              <a:rPr lang="pt-PT" dirty="0" smtClean="0"/>
              <a:t>Funcionamento do Protótipo</a:t>
            </a:r>
            <a:endParaRPr lang="pt-PT" dirty="0"/>
          </a:p>
        </p:txBody>
      </p:sp>
      <p:sp>
        <p:nvSpPr>
          <p:cNvPr id="9" name="Marcador de Posição de Conteúdo 8"/>
          <p:cNvSpPr>
            <a:spLocks noGrp="1"/>
          </p:cNvSpPr>
          <p:nvPr>
            <p:ph idx="1"/>
          </p:nvPr>
        </p:nvSpPr>
        <p:spPr>
          <a:xfrm>
            <a:off x="1619672" y="4700135"/>
            <a:ext cx="3960440" cy="2157865"/>
          </a:xfrm>
        </p:spPr>
        <p:txBody>
          <a:bodyPr>
            <a:normAutofit/>
          </a:bodyPr>
          <a:lstStyle/>
          <a:p>
            <a:r>
              <a:rPr lang="pt-PT" sz="2400" dirty="0"/>
              <a:t>É utilizado um esquema inovador que permite que a cadeira seja dobrável sem precisar de </a:t>
            </a:r>
            <a:r>
              <a:rPr lang="pt-PT" sz="2400" dirty="0" smtClean="0"/>
              <a:t>dobradiças.</a:t>
            </a:r>
            <a:endParaRPr lang="pt-PT" sz="2400" dirty="0"/>
          </a:p>
          <a:p>
            <a:endParaRPr lang="pt-PT" sz="2400" dirty="0"/>
          </a:p>
        </p:txBody>
      </p:sp>
      <p:pic>
        <p:nvPicPr>
          <p:cNvPr id="11" name="Imagem 10" descr="C:\Users\Rodrigo\AppData\Local\Microsoft\Windows\Temporary Internet Files\Content.Word\Nova imagem (2).bmp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15616" y="1700808"/>
            <a:ext cx="3024336" cy="27363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8" name="Picture 8" descr="C:\Users\Rodrigo\Desktop\P106056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300192" y="4221088"/>
            <a:ext cx="1809074" cy="2412099"/>
          </a:xfrm>
          <a:prstGeom prst="rect">
            <a:avLst/>
          </a:prstGeom>
          <a:noFill/>
        </p:spPr>
      </p:pic>
      <p:sp>
        <p:nvSpPr>
          <p:cNvPr id="12" name="Marcador de Posição de Conteúdo 8"/>
          <p:cNvSpPr txBox="1">
            <a:spLocks/>
          </p:cNvSpPr>
          <p:nvPr/>
        </p:nvSpPr>
        <p:spPr>
          <a:xfrm>
            <a:off x="4860032" y="1772816"/>
            <a:ext cx="3960440" cy="215786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indent="-342900">
              <a:buClr>
                <a:schemeClr val="accent1"/>
              </a:buClr>
              <a:buFont typeface="Wingdings" pitchFamily="2" charset="2"/>
              <a:buChar char="§"/>
            </a:pPr>
            <a:r>
              <a:rPr lang="pt-PT" sz="2400" dirty="0" smtClean="0"/>
              <a:t>Esta cadeira distingue-se pela sua leveza, resistência, custo e durabilidade.</a:t>
            </a:r>
          </a:p>
          <a:p>
            <a:pPr marL="228600" marR="0" lvl="0" indent="-18288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tx2"/>
              </a:buClr>
              <a:buSzTx/>
              <a:buFont typeface="Wingdings" charset="2"/>
              <a:buChar char="§"/>
              <a:tabLst/>
              <a:defRPr/>
            </a:pPr>
            <a:endParaRPr kumimoji="0" lang="pt-PT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47608798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Perspectiva">
  <a:themeElements>
    <a:clrScheme name="Personalizado 6">
      <a:dk1>
        <a:sysClr val="windowText" lastClr="000000"/>
      </a:dk1>
      <a:lt1>
        <a:srgbClr val="FFF2CB"/>
      </a:lt1>
      <a:dk2>
        <a:srgbClr val="000000"/>
      </a:dk2>
      <a:lt2>
        <a:srgbClr val="FFC000"/>
      </a:lt2>
      <a:accent1>
        <a:srgbClr val="000000"/>
      </a:accent1>
      <a:accent2>
        <a:srgbClr val="FFC000"/>
      </a:accent2>
      <a:accent3>
        <a:srgbClr val="000000"/>
      </a:accent3>
      <a:accent4>
        <a:srgbClr val="000000"/>
      </a:accent4>
      <a:accent5>
        <a:srgbClr val="000000"/>
      </a:accent5>
      <a:accent6>
        <a:srgbClr val="000000"/>
      </a:accent6>
      <a:hlink>
        <a:srgbClr val="66AACD"/>
      </a:hlink>
      <a:folHlink>
        <a:srgbClr val="809DB3"/>
      </a:folHlink>
    </a:clrScheme>
    <a:fontScheme name="Office Clássico 2">
      <a:maj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erspectiv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alpha val="100000"/>
                <a:satMod val="160000"/>
                <a:lumMod val="105000"/>
              </a:schemeClr>
            </a:gs>
            <a:gs pos="41000">
              <a:schemeClr val="phClr">
                <a:tint val="57000"/>
                <a:satMod val="180000"/>
                <a:lumMod val="99000"/>
              </a:schemeClr>
            </a:gs>
            <a:gs pos="100000">
              <a:schemeClr val="phClr">
                <a:tint val="80000"/>
                <a:satMod val="200000"/>
                <a:lumMod val="104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6000"/>
                <a:satMod val="130000"/>
                <a:lumMod val="114000"/>
              </a:schemeClr>
            </a:gs>
            <a:gs pos="60000">
              <a:schemeClr val="phClr">
                <a:tint val="100000"/>
                <a:satMod val="106000"/>
                <a:lumMod val="110000"/>
              </a:schemeClr>
            </a:gs>
            <a:gs pos="100000">
              <a:schemeClr val="phClr"/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28000"/>
              </a:srgbClr>
            </a:outerShdw>
          </a:effectLst>
        </a:effectStyle>
        <a:effectStyle>
          <a:effectLst>
            <a:outerShdw blurRad="47625" dist="38100" dir="5400000" sy="98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twoPt" dir="br">
              <a:rot lat="0" lon="0" rev="8700000"/>
            </a:lightRig>
          </a:scene3d>
          <a:sp3d prstMaterial="matte">
            <a:bevelT w="25400" h="53975"/>
          </a:sp3d>
        </a:effectStyle>
        <a:effectStyle>
          <a:effectLst>
            <a:reflection blurRad="12700" stA="24000" endPos="28000" dist="50800" dir="5400000" sy="-100000" rotWithShape="0"/>
          </a:effectLst>
          <a:scene3d>
            <a:camera prst="orthographicFront">
              <a:rot lat="0" lon="0" rev="0"/>
            </a:camera>
            <a:lightRig rig="threePt" dir="t">
              <a:rot lat="0" lon="0" rev="4800000"/>
            </a:lightRig>
          </a:scene3d>
          <a:sp3d>
            <a:bevelT w="69850" h="3175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80000"/>
                <a:satMod val="100000"/>
                <a:lumMod val="100000"/>
              </a:schemeClr>
            </a:gs>
            <a:gs pos="65000">
              <a:schemeClr val="phClr">
                <a:tint val="100000"/>
                <a:shade val="95000"/>
                <a:satMod val="100000"/>
                <a:lumMod val="100000"/>
              </a:schemeClr>
            </a:gs>
            <a:gs pos="100000">
              <a:schemeClr val="phClr">
                <a:tint val="88000"/>
                <a:shade val="100000"/>
                <a:satMod val="400000"/>
                <a:lumMod val="100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95000"/>
                <a:satMod val="90000"/>
              </a:schemeClr>
              <a:schemeClr val="phClr">
                <a:shade val="92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Perspective</Template>
  <TotalTime>1158</TotalTime>
  <Words>296</Words>
  <Application>Microsoft Office PowerPoint</Application>
  <PresentationFormat>Apresentação no Ecrã (4:3)</PresentationFormat>
  <Paragraphs>36</Paragraphs>
  <Slides>12</Slides>
  <Notes>4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dos diapositivos</vt:lpstr>
      </vt:variant>
      <vt:variant>
        <vt:i4>12</vt:i4>
      </vt:variant>
    </vt:vector>
  </HeadingPairs>
  <TitlesOfParts>
    <vt:vector size="13" baseType="lpstr">
      <vt:lpstr>Perspectiva</vt:lpstr>
      <vt:lpstr>Projeto: “Inovar a Mouraria”  Tema : Descanso Tecno-Mecânico</vt:lpstr>
      <vt:lpstr>Visita ao bairro da Mouraria</vt:lpstr>
      <vt:lpstr>Apresentação do PowerPoint</vt:lpstr>
      <vt:lpstr>Apresentação do PowerPoint</vt:lpstr>
      <vt:lpstr>O projecto (introdução)</vt:lpstr>
      <vt:lpstr>Desenvolvimento e Objectivos</vt:lpstr>
      <vt:lpstr>O  primeiro Protótipo</vt:lpstr>
      <vt:lpstr>Apresentação do PowerPoint</vt:lpstr>
      <vt:lpstr>Funcionamento do Protótipo</vt:lpstr>
      <vt:lpstr>Conhecimentos necessários</vt:lpstr>
      <vt:lpstr>Conclusão</vt:lpstr>
      <vt:lpstr>Projeto: “Inovar a Mouraria”  Tema : Descanso Tecno-Mecânico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Descanso Tecno-Mecânico</dc:title>
  <dc:creator>Pedro</dc:creator>
  <cp:lastModifiedBy>Celmar Fonseca Garcia</cp:lastModifiedBy>
  <cp:revision>40</cp:revision>
  <dcterms:created xsi:type="dcterms:W3CDTF">2012-12-01T13:00:02Z</dcterms:created>
  <dcterms:modified xsi:type="dcterms:W3CDTF">2012-12-20T00:42:34Z</dcterms:modified>
</cp:coreProperties>
</file>