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2" r:id="rId2"/>
    <p:sldId id="265" r:id="rId3"/>
    <p:sldId id="26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7" r:id="rId12"/>
    <p:sldId id="271" r:id="rId13"/>
    <p:sldId id="268" r:id="rId14"/>
    <p:sldId id="270" r:id="rId1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35647" autoAdjust="0"/>
  </p:normalViewPr>
  <p:slideViewPr>
    <p:cSldViewPr>
      <p:cViewPr varScale="1">
        <p:scale>
          <a:sx n="10" d="100"/>
          <a:sy n="10" d="100"/>
        </p:scale>
        <p:origin x="-1896" y="-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D8D3A-B8D8-1841-B6E0-BECABB7C20A8}" type="datetimeFigureOut">
              <a:rPr lang="en-US" smtClean="0"/>
              <a:t>05/12/14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EE1F6-CE3E-F24B-BD80-31855906C4C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6274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528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final desta investigação, concluiu-se que a solução de facto melhorará a qualidade de vida na zona da Mouraria, tornando a rua melhor e mais transitável, no entanto concluiu-se que não seria viável a utilização da solução proposta para aproveitamento eléctrico, uma vez que a potência gerada não será minimamente relevante para a rede eléctrica nacional, e a sua implementação só aumentaria os custos inviabilizando totalmente 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 outro lado, o aproveitamento eléctrico da energia da água será suficiente para abastecer 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caudalímetro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os sistemas que permitirão a comunicação com as autoridades competentes, fornecendo avisos de caudais anormais (se forem demasiado baixos, indica um bloqueio numa zona anterior à turbina da conduta. No caso de ser demasiado alto indica que provavelmente haverá uma cheia se não se tomarem medidas).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Assim, 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já terá uma base sólida para ser viável, uma vez que mesmo não criando lucro imediato, o que poderá prevenir justifica o investimento.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0674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Quando fomos à mouraria reparámos que em várias ruas, com muitas escadas (em particular nas escadinhas do marques de ponte de lima), que as condutas que escoam a água dos telhados não conduzem a água quando esta chega ao chão. Com isto, as escadas acumulam muita água, tornando-se muito escorregadias. Este problema agrava-se pelo facto de esta rua ser muito inclinada, ter a calçada em mau estado, e ser frequentada maioritariamente por idosos.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4260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Porquê: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Após considerarmos o problema, chegamos à conclusão que poderíamos tornar esta desvantagem numa vantagem ao aproveitar esta água para fins energéticos, sendo o próprio problema o motivador desta solução.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O quê?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 nossa solução consiste em conduzir a água que chega ao chão vinda do telhado, de modo a produzir energia e não molhar a calçada.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Como?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Planeamos colocar na berma das escadas, ligado aos canos provenientes dos telhados um cano que conduza a uma turbina que posteriormente liberta a água no esgoto, que converterá a energia proveniente do movimento da água em energia eléctrica. Esta energia será utilizada para abastecer eletricamente as luzes da referida rua. Deste modo, tornamos a desvantagem numa vantagem!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Onde?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Acreditamos que a nossa solução é simples o suficiente para ser aplicada em várias ruas, nacional e internacionalmente, no entanto pretendemos neste caso aplicá-la especificamente na rua escadinhas do marquês de ponte de lima.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6273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6650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buNone/>
            </a:pPr>
            <a:r>
              <a:rPr lang="pt-PT" dirty="0" smtClean="0"/>
              <a:t>Concluímos que não é viável economicamente</a:t>
            </a:r>
            <a:r>
              <a:rPr lang="pt-PT" baseline="0" dirty="0" smtClean="0"/>
              <a:t> </a:t>
            </a:r>
            <a:r>
              <a:rPr lang="pt-PT" dirty="0" smtClean="0"/>
              <a:t>produzir energia para a rede elétrica. No entanto</a:t>
            </a:r>
            <a:r>
              <a:rPr lang="pt-PT" baseline="0" dirty="0" smtClean="0"/>
              <a:t> </a:t>
            </a:r>
            <a:r>
              <a:rPr lang="pt-PT" dirty="0" smtClean="0"/>
              <a:t>é suficiente para alimentar sensores que meçam</a:t>
            </a:r>
            <a:r>
              <a:rPr lang="pt-PT" baseline="0" dirty="0" smtClean="0"/>
              <a:t> </a:t>
            </a:r>
            <a:r>
              <a:rPr lang="pt-PT" dirty="0" smtClean="0"/>
              <a:t>o caudal da água para controlar cheias.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1458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Propomos adaptar o sistema e implementar nesta rua </a:t>
            </a:r>
            <a:r>
              <a:rPr lang="pt-PT" dirty="0" err="1" smtClean="0"/>
              <a:t>caudalímetros</a:t>
            </a:r>
            <a:r>
              <a:rPr lang="pt-PT" dirty="0" smtClean="0"/>
              <a:t> que permitam avisar a Câmara </a:t>
            </a:r>
            <a:r>
              <a:rPr lang="pt-PT" dirty="0" err="1" smtClean="0"/>
              <a:t>Munincipal</a:t>
            </a:r>
            <a:r>
              <a:rPr lang="pt-PT" dirty="0" smtClean="0"/>
              <a:t> e a </a:t>
            </a:r>
            <a:r>
              <a:rPr lang="pt-PT" dirty="0" err="1" smtClean="0"/>
              <a:t>pProtecção</a:t>
            </a:r>
            <a:r>
              <a:rPr lang="pt-PT" dirty="0" smtClean="0"/>
              <a:t> Civil de caudais anormais (se for excessivamente alto uma cheia poderá acontecer, se for excessivamente baixo poderá haver um bloqueio na rede de escoamento)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24982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Após uma pesquisa concluímos que o mais adequado para o nosso </a:t>
            </a:r>
            <a:r>
              <a:rPr lang="pt-PT" dirty="0" err="1" smtClean="0"/>
              <a:t>projecto</a:t>
            </a:r>
            <a:r>
              <a:rPr lang="pt-PT" dirty="0" smtClean="0"/>
              <a:t> será uma turbina </a:t>
            </a:r>
            <a:r>
              <a:rPr lang="pt-PT" dirty="0" err="1" smtClean="0"/>
              <a:t>pelton</a:t>
            </a:r>
            <a:r>
              <a:rPr lang="pt-PT" dirty="0" smtClean="0"/>
              <a:t>, dos 3 tipos existentes,</a:t>
            </a:r>
            <a:r>
              <a:rPr lang="pt-PT" baseline="0" dirty="0" smtClean="0"/>
              <a:t> pois é a que melhor aproveita a energia numa situação de baixo caudal e baixa diferença de elevação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316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Foram também analisados os vários tipos de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caudalímetros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com a conclusão que o que que melhor se aplica à solução +Água é um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caudalímetro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turbina, mais especificamente do tipo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Pelton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uma vez que esse é o tipo de turbina que propomos implementar.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35915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Primeiro foram analisados materiais mais convencionais. Concluiu-se que o uso de metais acarretaria um custo mais elevado que o considerado viável. Dado o baixo orçamento que 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teria, também não se justifica o uso de materiais compósitos, pois levaria a um custo demasiado elevado, não sendo a elevada qualidade destes materiais necessária para este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 isto, concluiu-se que a solução que tornará o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mais viável é a produção da solução +Água através da tecnologia de impressão 3D uma vez que sendo muito versátil e permitindo uma impressão com qualidade, comporta também baixos custos, indo ao encontro das necessidades que consideramos ter, de uma excelente relação preço qualidade.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E1F6-CE3E-F24B-BD80-31855906C4CB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3291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89114-A823-4950-980B-8E7BB1D91919}" type="datetimeFigureOut">
              <a:rPr lang="pt-PT" smtClean="0"/>
              <a:t>05/12/14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BCADD-D4C4-49BD-A60A-5514E792F7D2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ecrã 2014-10-29, às 11.21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492896"/>
            <a:ext cx="7061200" cy="1727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630932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Apresentação Final de Introdução à Engenharia Mecânica, Instituto Superior Técnico</a:t>
            </a:r>
            <a:endParaRPr lang="pt-PT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0120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Francisco Leandro 81650</a:t>
            </a:r>
          </a:p>
          <a:p>
            <a:pPr algn="ctr"/>
            <a:r>
              <a:rPr lang="pt-PT" dirty="0" smtClean="0"/>
              <a:t>João Salgueiro 81462</a:t>
            </a:r>
          </a:p>
          <a:p>
            <a:pPr algn="ctr"/>
            <a:r>
              <a:rPr lang="pt-PT" dirty="0" smtClean="0"/>
              <a:t>Tiago Crespo 80864</a:t>
            </a:r>
          </a:p>
        </p:txBody>
      </p:sp>
    </p:spTree>
    <p:extLst>
      <p:ext uri="{BB962C8B-B14F-4D97-AF65-F5344CB8AC3E}">
        <p14:creationId xmlns:p14="http://schemas.microsoft.com/office/powerpoint/2010/main" val="2110130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 tipo de turbina?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Micro turbina Pelton </a:t>
            </a:r>
            <a:endParaRPr lang="pt-PT" dirty="0"/>
          </a:p>
        </p:txBody>
      </p:sp>
      <p:pic>
        <p:nvPicPr>
          <p:cNvPr id="4" name="Picture 3" descr="11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20888"/>
            <a:ext cx="4318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743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 tipo de </a:t>
            </a:r>
            <a:r>
              <a:rPr lang="pt-PT" dirty="0" err="1"/>
              <a:t>C</a:t>
            </a:r>
            <a:r>
              <a:rPr lang="pt-PT" dirty="0" err="1" smtClean="0"/>
              <a:t>audalímetro</a:t>
            </a:r>
            <a:r>
              <a:rPr lang="pt-PT" dirty="0" smtClean="0"/>
              <a:t>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err="1" smtClean="0"/>
              <a:t>Caudalímetro</a:t>
            </a:r>
            <a:r>
              <a:rPr lang="pt-PT" dirty="0" smtClean="0"/>
              <a:t> de turbina </a:t>
            </a:r>
            <a:r>
              <a:rPr lang="pt-PT" dirty="0" err="1" smtClean="0"/>
              <a:t>Pelton</a:t>
            </a:r>
            <a:endParaRPr lang="pt-PT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3694971" cy="2893352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13" y="2982337"/>
            <a:ext cx="5516066" cy="253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12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0" y="1714500"/>
            <a:ext cx="9144000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PT" dirty="0" smtClean="0"/>
              <a:t>O nosso PROJETO!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09653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Materiais e processos de Fabrico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Impressão 3D</a:t>
            </a:r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700808"/>
            <a:ext cx="4812030" cy="46977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3840480" cy="43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02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Conclusão</a:t>
            </a:r>
            <a:endParaRPr lang="pt-PT" dirty="0"/>
          </a:p>
        </p:txBody>
      </p:sp>
      <p:pic>
        <p:nvPicPr>
          <p:cNvPr id="4" name="Picture 3" descr="Captura de ecrã 2014-10-29, às 11.21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76872"/>
            <a:ext cx="794841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68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problema</a:t>
            </a:r>
            <a:endParaRPr lang="pt-PT" dirty="0"/>
          </a:p>
        </p:txBody>
      </p:sp>
      <p:pic>
        <p:nvPicPr>
          <p:cNvPr id="4" name="Content Placeholder 3" descr="fotografia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76" b="29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1527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solução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Porquê?</a:t>
            </a:r>
          </a:p>
          <a:p>
            <a:r>
              <a:rPr lang="pt-PT" dirty="0" smtClean="0"/>
              <a:t>Como?</a:t>
            </a:r>
          </a:p>
          <a:p>
            <a:r>
              <a:rPr lang="pt-PT" dirty="0" smtClean="0"/>
              <a:t>O quê?</a:t>
            </a:r>
          </a:p>
          <a:p>
            <a:r>
              <a:rPr lang="pt-PT" dirty="0" smtClean="0"/>
              <a:t>Onde?</a:t>
            </a:r>
            <a:endParaRPr lang="pt-PT" dirty="0"/>
          </a:p>
        </p:txBody>
      </p:sp>
      <p:pic>
        <p:nvPicPr>
          <p:cNvPr id="4" name="Picture 3" descr="fotografia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58978" y="2060024"/>
            <a:ext cx="5139088" cy="3854316"/>
          </a:xfrm>
          <a:prstGeom prst="rect">
            <a:avLst/>
          </a:prstGeom>
        </p:spPr>
      </p:pic>
      <p:pic>
        <p:nvPicPr>
          <p:cNvPr id="6" name="Picture 5" descr="escadinha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183" y="2204487"/>
            <a:ext cx="2038356" cy="341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73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470025"/>
          </a:xfrm>
        </p:spPr>
        <p:txBody>
          <a:bodyPr>
            <a:normAutofit/>
          </a:bodyPr>
          <a:lstStyle/>
          <a:p>
            <a:r>
              <a:rPr lang="pt-PT" sz="6000" dirty="0" smtClean="0"/>
              <a:t>Estudo da viabilidade</a:t>
            </a:r>
            <a:endParaRPr lang="pt-PT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640960" cy="3937992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Diferença de elevação: aproximadamente 40 m</a:t>
            </a:r>
          </a:p>
          <a:p>
            <a:pPr algn="l"/>
            <a:r>
              <a:rPr lang="pt-PT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Picture 3" descr="mourar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426204"/>
            <a:ext cx="4248472" cy="4143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pt-PT" dirty="0" smtClean="0"/>
              <a:t>Precipitação 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 Precipitação média dos oito meses mais chuvosos nos últimos 30 anos: 86.66 mm</a:t>
            </a:r>
            <a:endParaRPr lang="pt-PT" dirty="0"/>
          </a:p>
        </p:txBody>
      </p:sp>
      <p:pic>
        <p:nvPicPr>
          <p:cNvPr id="4" name="Picture 3" descr="precipitaca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013176"/>
            <a:ext cx="7848872" cy="77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Área dos Telhados</a:t>
            </a:r>
            <a:endParaRPr lang="pt-PT" dirty="0"/>
          </a:p>
        </p:txBody>
      </p:sp>
      <p:pic>
        <p:nvPicPr>
          <p:cNvPr id="4" name="Content Placeholder 3" descr="Captura de ecrã 2014-11-13, às 21.07.3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r="8594"/>
          <a:stretch>
            <a:fillRect/>
          </a:stretch>
        </p:blipFill>
        <p:spPr>
          <a:xfrm>
            <a:off x="457200" y="2104256"/>
            <a:ext cx="8229600" cy="4525963"/>
          </a:xfrm>
        </p:spPr>
      </p:pic>
      <p:sp>
        <p:nvSpPr>
          <p:cNvPr id="5" name="Rectangle 4"/>
          <p:cNvSpPr/>
          <p:nvPr/>
        </p:nvSpPr>
        <p:spPr>
          <a:xfrm rot="20996566">
            <a:off x="2772199" y="2405680"/>
            <a:ext cx="450560" cy="2207595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5"/>
          <p:cNvSpPr/>
          <p:nvPr/>
        </p:nvSpPr>
        <p:spPr>
          <a:xfrm rot="20996566">
            <a:off x="2207110" y="2508280"/>
            <a:ext cx="434839" cy="2939560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TextBox 6"/>
          <p:cNvSpPr txBox="1"/>
          <p:nvPr/>
        </p:nvSpPr>
        <p:spPr>
          <a:xfrm>
            <a:off x="179512" y="1412776"/>
            <a:ext cx="87410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dirty="0" smtClean="0"/>
              <a:t>Estimámos uma área de aproximadamente 2000</a:t>
            </a:r>
            <a:r>
              <a:rPr lang="pt-PT" sz="3200" dirty="0"/>
              <a:t>m</a:t>
            </a:r>
            <a:r>
              <a:rPr lang="pt-PT" sz="3200" baseline="30000" dirty="0"/>
              <a:t>2</a:t>
            </a:r>
            <a:endParaRPr lang="pt-PT" sz="3200" dirty="0"/>
          </a:p>
          <a:p>
            <a:endParaRPr lang="pt-PT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Energia potencial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Área=2000</a:t>
            </a:r>
            <a:r>
              <a:rPr lang="pt-PT" dirty="0"/>
              <a:t>m</a:t>
            </a:r>
            <a:r>
              <a:rPr lang="pt-PT" baseline="30000" dirty="0"/>
              <a:t>2</a:t>
            </a:r>
            <a:endParaRPr lang="pt-PT" dirty="0"/>
          </a:p>
          <a:p>
            <a:r>
              <a:rPr lang="pt-PT" dirty="0" smtClean="0"/>
              <a:t>Altura da água=0.0866m</a:t>
            </a:r>
          </a:p>
          <a:p>
            <a:r>
              <a:rPr lang="pt-PT" dirty="0" smtClean="0"/>
              <a:t>Volume de água=173.2m</a:t>
            </a:r>
            <a:r>
              <a:rPr lang="pt-PT" baseline="30000" dirty="0"/>
              <a:t>3</a:t>
            </a:r>
            <a:endParaRPr lang="pt-PT" dirty="0" smtClean="0"/>
          </a:p>
          <a:p>
            <a:r>
              <a:rPr lang="pt-PT" dirty="0" smtClean="0"/>
              <a:t>Massa de água=173.2*1000=173200 Kg</a:t>
            </a:r>
          </a:p>
          <a:p>
            <a:r>
              <a:rPr lang="pt-PT" dirty="0" smtClean="0"/>
              <a:t>Energia Potencial=173200*9.8*40=67894400J</a:t>
            </a:r>
          </a:p>
          <a:p>
            <a:r>
              <a:rPr lang="pt-PT" dirty="0" smtClean="0"/>
              <a:t>1 mês=2592000s</a:t>
            </a:r>
          </a:p>
          <a:p>
            <a:pPr algn="ctr"/>
            <a:r>
              <a:rPr lang="pt-PT" sz="4000" b="1" dirty="0" smtClean="0"/>
              <a:t>Potência média= 26.19W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pt-PT" dirty="0" smtClean="0"/>
              <a:t>Conclusão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r>
              <a:rPr lang="pt-PT" dirty="0" smtClean="0"/>
              <a:t>26W não chegam para alimentar a maioria das lâmpadas domésticas</a:t>
            </a:r>
            <a:endParaRPr lang="pt-PT" dirty="0"/>
          </a:p>
        </p:txBody>
      </p:sp>
      <p:pic>
        <p:nvPicPr>
          <p:cNvPr id="5" name="Picture 4" descr="lâmpad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36912"/>
            <a:ext cx="6912768" cy="390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Que propomos?</a:t>
            </a:r>
            <a:endParaRPr lang="pt-PT" dirty="0"/>
          </a:p>
        </p:txBody>
      </p:sp>
      <p:pic>
        <p:nvPicPr>
          <p:cNvPr id="4" name="Picture 3" descr="Vortex-flow-met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2776"/>
            <a:ext cx="3350096" cy="502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77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497</Words>
  <Application>Microsoft Macintosh PowerPoint</Application>
  <PresentationFormat>On-screen Show (4:3)</PresentationFormat>
  <Paragraphs>71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O problema</vt:lpstr>
      <vt:lpstr>A solução</vt:lpstr>
      <vt:lpstr>Estudo da viabilidade</vt:lpstr>
      <vt:lpstr>Precipitação </vt:lpstr>
      <vt:lpstr>Área dos Telhados</vt:lpstr>
      <vt:lpstr>Energia potencial</vt:lpstr>
      <vt:lpstr>Conclusão</vt:lpstr>
      <vt:lpstr>O Que propomos?</vt:lpstr>
      <vt:lpstr>Que tipo de turbina?</vt:lpstr>
      <vt:lpstr>Que tipo de Caudalímetro?</vt:lpstr>
      <vt:lpstr>O nosso PROJETO!</vt:lpstr>
      <vt:lpstr>Materiais e processos de Fabrico</vt:lpstr>
      <vt:lpstr>Conclusão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~-Água</dc:title>
  <dc:creator>TIAGO</dc:creator>
  <cp:lastModifiedBy>Francisco Leandro</cp:lastModifiedBy>
  <cp:revision>18</cp:revision>
  <dcterms:created xsi:type="dcterms:W3CDTF">2014-11-12T11:31:09Z</dcterms:created>
  <dcterms:modified xsi:type="dcterms:W3CDTF">2014-12-05T11:16:04Z</dcterms:modified>
</cp:coreProperties>
</file>